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8" r:id="rId26"/>
    <p:sldId id="276" r:id="rId27"/>
    <p:sldId id="280" r:id="rId28"/>
    <p:sldId id="302" r:id="rId29"/>
    <p:sldId id="283" r:id="rId30"/>
    <p:sldId id="296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E32DD3D-EEEA-4351-BC97-57990805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900702"/>
            <a:ext cx="10385313" cy="58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F40A98A-B845-4CB3-B8C0-8757FB6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3D47481-82AE-4B74-A441-09D518A9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38" y="769843"/>
            <a:ext cx="10582524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034CD52-D317-434E-A838-AF021B3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1" y="2641327"/>
            <a:ext cx="7557856" cy="39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 err="1"/>
              <a:t>checkin</a:t>
            </a:r>
            <a:r>
              <a:rPr lang="en-US" sz="2800" dirty="0"/>
              <a:t>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 err="1"/>
              <a:t>Checkin</a:t>
            </a:r>
            <a:endParaRPr lang="en-US" sz="2800" dirty="0"/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เลือกช่วงเวลา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CF025F8-13C1-409C-8487-F9E52F74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67151"/>
            <a:ext cx="9182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F7B0B6-0734-41A2-AFC0-86CD8A6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A87C6C2-3BDB-4ACA-9468-2DB9A504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แสดงตารางที่มีคนจองตามช่วงเวลาที่เลือก พร้อมปุ่ม </a:t>
            </a:r>
            <a:r>
              <a:rPr lang="en-US" dirty="0"/>
              <a:t>Export </a:t>
            </a:r>
            <a:r>
              <a:rPr lang="th-TH" dirty="0"/>
              <a:t>ออกเป็นไฟล์ </a:t>
            </a:r>
            <a:r>
              <a:rPr lang="en-US" dirty="0"/>
              <a:t>xlsx(excel)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B2DACE2-2980-44DA-B066-08336E75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3094905"/>
            <a:ext cx="10114625" cy="3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8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เนื่องจากการจองห้องประชุมต้องทำการส่งเมล์ โทรแจ้ง อาจจะผิดพลาดเนื่องจากไม่อ่านเมล์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94F65D-DF32-4BC5-ABB2-5F491ACB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36C3D8F7-E573-4393-9E35-55564535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Time </a:t>
            </a:r>
            <a:r>
              <a:rPr lang="th-TH" dirty="0"/>
              <a:t>ไว้เซตเวลาก่อนถึงเวลาแจ้งเตือนและหมดเวลา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04CBA8D-2600-4C64-8D49-0B0AFC14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2588233"/>
            <a:ext cx="7793736" cy="3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570</TotalTime>
  <Words>381</Words>
  <Application>Microsoft Office PowerPoint</Application>
  <PresentationFormat>แบบจอกว้าง</PresentationFormat>
  <Paragraphs>92</Paragraphs>
  <Slides>31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sql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41</cp:revision>
  <dcterms:created xsi:type="dcterms:W3CDTF">2019-12-09T02:20:39Z</dcterms:created>
  <dcterms:modified xsi:type="dcterms:W3CDTF">2020-01-15T06:29:33Z</dcterms:modified>
</cp:coreProperties>
</file>